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Lato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43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632946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56602316c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56602316c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56602316c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56602316c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6602316c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6602316c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6602316c4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6602316c4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6602316c4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6602316c4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6602316c4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6602316c4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4663" y="0"/>
            <a:ext cx="363466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 rotWithShape="1">
          <a:blip r:embed="rId3">
            <a:alphaModFix/>
          </a:blip>
          <a:srcRect l="49199" t="15313" b="14599"/>
          <a:stretch/>
        </p:blipFill>
        <p:spPr>
          <a:xfrm>
            <a:off x="2517519" y="547750"/>
            <a:ext cx="1472575" cy="3394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4"/>
          <p:cNvPicPr preferRelativeResize="0"/>
          <p:nvPr/>
        </p:nvPicPr>
        <p:blipFill rotWithShape="1">
          <a:blip r:embed="rId4">
            <a:alphaModFix/>
          </a:blip>
          <a:srcRect l="4784" t="57546" r="37358"/>
          <a:stretch/>
        </p:blipFill>
        <p:spPr>
          <a:xfrm rot="-5400000">
            <a:off x="5743373" y="622477"/>
            <a:ext cx="3151900" cy="3083946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/>
        </p:nvSpPr>
        <p:spPr>
          <a:xfrm>
            <a:off x="154300" y="4033475"/>
            <a:ext cx="8427900" cy="10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latin typeface="Lato"/>
                <a:ea typeface="Lato"/>
                <a:cs typeface="Lato"/>
                <a:sym typeface="Lato"/>
              </a:rPr>
              <a:t>00 - Vérifiez bien que vous avez toutes les pièces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ato"/>
                <a:ea typeface="Lato"/>
                <a:cs typeface="Lato"/>
                <a:sym typeface="Lato"/>
              </a:rPr>
              <a:t>(la version ci-dessus est un prototype, il se peut que certaines pièces soient légèrement différentes de votre version)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1300875" y="99025"/>
            <a:ext cx="699300" cy="357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Socle</a:t>
            </a:r>
            <a:endParaRPr sz="1200"/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t="15313" r="53613" b="14599"/>
          <a:stretch/>
        </p:blipFill>
        <p:spPr>
          <a:xfrm>
            <a:off x="1032451" y="571525"/>
            <a:ext cx="1344625" cy="339460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2606400" y="99025"/>
            <a:ext cx="1160400" cy="357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Premier étage</a:t>
            </a:r>
            <a:endParaRPr sz="1200"/>
          </a:p>
        </p:txBody>
      </p:sp>
      <p:sp>
        <p:nvSpPr>
          <p:cNvPr id="65" name="Google Shape;65;p14"/>
          <p:cNvSpPr txBox="1"/>
          <p:nvPr/>
        </p:nvSpPr>
        <p:spPr>
          <a:xfrm>
            <a:off x="6527250" y="125000"/>
            <a:ext cx="2220300" cy="357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Deuxième étage (Arduino)</a:t>
            </a:r>
            <a:endParaRPr sz="1200"/>
          </a:p>
        </p:txBody>
      </p:sp>
      <p:sp>
        <p:nvSpPr>
          <p:cNvPr id="66" name="Google Shape;66;p14"/>
          <p:cNvSpPr txBox="1"/>
          <p:nvPr/>
        </p:nvSpPr>
        <p:spPr>
          <a:xfrm>
            <a:off x="4017775" y="1571125"/>
            <a:ext cx="1472700" cy="7842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Pièce à customiser et découper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Face avant (écran)</a:t>
            </a:r>
            <a:endParaRPr sz="1200"/>
          </a:p>
        </p:txBody>
      </p:sp>
      <p:cxnSp>
        <p:nvCxnSpPr>
          <p:cNvPr id="67" name="Google Shape;67;p14"/>
          <p:cNvCxnSpPr>
            <a:stCxn id="68" idx="3"/>
          </p:cNvCxnSpPr>
          <p:nvPr/>
        </p:nvCxnSpPr>
        <p:spPr>
          <a:xfrm rot="10800000" flipH="1">
            <a:off x="3613164" y="2286020"/>
            <a:ext cx="404700" cy="2292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" name="Google Shape;69;p14"/>
          <p:cNvSpPr txBox="1"/>
          <p:nvPr/>
        </p:nvSpPr>
        <p:spPr>
          <a:xfrm>
            <a:off x="154300" y="1194625"/>
            <a:ext cx="737700" cy="567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Avant (écran)</a:t>
            </a:r>
            <a:endParaRPr sz="1200"/>
          </a:p>
        </p:txBody>
      </p:sp>
      <p:cxnSp>
        <p:nvCxnSpPr>
          <p:cNvPr id="70" name="Google Shape;70;p14"/>
          <p:cNvCxnSpPr/>
          <p:nvPr/>
        </p:nvCxnSpPr>
        <p:spPr>
          <a:xfrm rot="10800000">
            <a:off x="595300" y="1762075"/>
            <a:ext cx="591000" cy="1083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" name="Google Shape;71;p14"/>
          <p:cNvSpPr txBox="1"/>
          <p:nvPr/>
        </p:nvSpPr>
        <p:spPr>
          <a:xfrm>
            <a:off x="154300" y="2074400"/>
            <a:ext cx="737700" cy="567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Arrière (USB)</a:t>
            </a:r>
            <a:endParaRPr sz="1200"/>
          </a:p>
        </p:txBody>
      </p:sp>
      <p:cxnSp>
        <p:nvCxnSpPr>
          <p:cNvPr id="72" name="Google Shape;72;p14"/>
          <p:cNvCxnSpPr/>
          <p:nvPr/>
        </p:nvCxnSpPr>
        <p:spPr>
          <a:xfrm rot="10800000">
            <a:off x="595300" y="2641850"/>
            <a:ext cx="591000" cy="1083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3" name="Google Shape;73;p14"/>
          <p:cNvCxnSpPr/>
          <p:nvPr/>
        </p:nvCxnSpPr>
        <p:spPr>
          <a:xfrm rot="10800000">
            <a:off x="891925" y="2580400"/>
            <a:ext cx="3117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4" name="Google Shape;74;p14"/>
          <p:cNvSpPr txBox="1"/>
          <p:nvPr/>
        </p:nvSpPr>
        <p:spPr>
          <a:xfrm>
            <a:off x="4422375" y="390025"/>
            <a:ext cx="1160400" cy="311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Arrière (USB)</a:t>
            </a:r>
            <a:endParaRPr sz="1200"/>
          </a:p>
        </p:txBody>
      </p:sp>
      <p:cxnSp>
        <p:nvCxnSpPr>
          <p:cNvPr id="75" name="Google Shape;75;p14"/>
          <p:cNvCxnSpPr>
            <a:endCxn id="74" idx="1"/>
          </p:cNvCxnSpPr>
          <p:nvPr/>
        </p:nvCxnSpPr>
        <p:spPr>
          <a:xfrm rot="10800000" flipH="1">
            <a:off x="3740775" y="545725"/>
            <a:ext cx="681600" cy="4500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6" name="Google Shape;7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99263" y="2283257"/>
            <a:ext cx="1072826" cy="416378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6200"/>
            <a:ext cx="3629027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5"/>
          <p:cNvPicPr preferRelativeResize="0"/>
          <p:nvPr/>
        </p:nvPicPr>
        <p:blipFill rotWithShape="1">
          <a:blip r:embed="rId4">
            <a:alphaModFix/>
          </a:blip>
          <a:srcRect b="19833"/>
          <a:stretch/>
        </p:blipFill>
        <p:spPr>
          <a:xfrm>
            <a:off x="3933850" y="76200"/>
            <a:ext cx="5057751" cy="304107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 txBox="1"/>
          <p:nvPr/>
        </p:nvSpPr>
        <p:spPr>
          <a:xfrm>
            <a:off x="3933875" y="3246075"/>
            <a:ext cx="5057700" cy="12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01 - rassemblez les éléments de la partie basse (photo du haut).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Collez les éléments ensemble (pour coller, badigeonnez de colle à bois les crénelages de chaque côté comme indiqué ci-dessus.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mettez également de la colle sur l’intérieur des pieds sur les 2 côtés les plus longs.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Les pièces vont par paire et se font face.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b="1">
                <a:latin typeface="Lato"/>
                <a:ea typeface="Lato"/>
                <a:cs typeface="Lato"/>
                <a:sym typeface="Lato"/>
              </a:rPr>
              <a:t>Attention </a:t>
            </a:r>
            <a:r>
              <a:rPr lang="fr" sz="1000">
                <a:latin typeface="Lato"/>
                <a:ea typeface="Lato"/>
                <a:cs typeface="Lato"/>
                <a:sym typeface="Lato"/>
              </a:rPr>
              <a:t>: collez le pied avec l’encoche côté «trou USB» et ne mettez pas trop de colle pour que ça reste propre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7150625" y="1255575"/>
            <a:ext cx="404700" cy="69300"/>
          </a:xfrm>
          <a:prstGeom prst="rect">
            <a:avLst/>
          </a:prstGeom>
          <a:solidFill>
            <a:srgbClr val="B0813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5"/>
          <p:cNvPicPr preferRelativeResize="0"/>
          <p:nvPr/>
        </p:nvPicPr>
        <p:blipFill rotWithShape="1">
          <a:blip r:embed="rId5">
            <a:alphaModFix/>
          </a:blip>
          <a:srcRect r="1565"/>
          <a:stretch/>
        </p:blipFill>
        <p:spPr>
          <a:xfrm>
            <a:off x="6606975" y="1154875"/>
            <a:ext cx="1394025" cy="2280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603" cy="4838702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 txBox="1"/>
          <p:nvPr/>
        </p:nvSpPr>
        <p:spPr>
          <a:xfrm>
            <a:off x="6693902" y="152400"/>
            <a:ext cx="2307300" cy="10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02 - Vérifiez que les faces sont bien collées et laisser sécher 10 minutes comme ci-dessus (ne collez pas encore les 4 faces intérieures sans encoches)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" name="Google Shape;9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924685" cy="3693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4902" y="152400"/>
            <a:ext cx="3859723" cy="2894807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152398" y="4017375"/>
            <a:ext cx="4675200" cy="10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03 - rassemblez les éléments de la partie haute et collez la de la même manière que la pièce précédente. Les faces vont par paire et se font face.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Sur votre modèle, la dernière face comporte un trou rond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Laissez sécher comme ci-dessus.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018200" y="1383075"/>
            <a:ext cx="145800" cy="1458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7"/>
          <p:cNvSpPr txBox="1"/>
          <p:nvPr/>
        </p:nvSpPr>
        <p:spPr>
          <a:xfrm>
            <a:off x="6018200" y="3488325"/>
            <a:ext cx="781500" cy="357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Trou</a:t>
            </a:r>
            <a:endParaRPr sz="1200"/>
          </a:p>
        </p:txBody>
      </p:sp>
      <p:cxnSp>
        <p:nvCxnSpPr>
          <p:cNvPr id="104" name="Google Shape;104;p17"/>
          <p:cNvCxnSpPr>
            <a:stCxn id="102" idx="4"/>
            <a:endCxn id="103" idx="0"/>
          </p:cNvCxnSpPr>
          <p:nvPr/>
        </p:nvCxnSpPr>
        <p:spPr>
          <a:xfrm>
            <a:off x="6091100" y="1528875"/>
            <a:ext cx="318000" cy="19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5" name="Google Shape;10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75350" y="2498150"/>
            <a:ext cx="2131650" cy="88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27350" y="1629975"/>
            <a:ext cx="1922575" cy="83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7"/>
          <p:cNvSpPr/>
          <p:nvPr/>
        </p:nvSpPr>
        <p:spPr>
          <a:xfrm rot="-1602187">
            <a:off x="6174305" y="754868"/>
            <a:ext cx="278391" cy="268867"/>
          </a:xfrm>
          <a:prstGeom prst="rect">
            <a:avLst/>
          </a:prstGeom>
          <a:solidFill>
            <a:srgbClr val="B0813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51" y="152400"/>
            <a:ext cx="5057872" cy="3793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5725" y="152400"/>
            <a:ext cx="3833122" cy="287484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8"/>
          <p:cNvSpPr txBox="1"/>
          <p:nvPr/>
        </p:nvSpPr>
        <p:spPr>
          <a:xfrm>
            <a:off x="152398" y="4017375"/>
            <a:ext cx="4675200" cy="10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04 - rassemblez les éléments de la partie «météo» et collez la de la même manière que la pièce précédente. Les faces vont par paire et se font face.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Vous pouvez ajouter les «cache trou» qui serviront de pieds au module avant de coller les parties triangulaires.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Assemblez l’étage plexiglas de la même manière en utilisant la colle dédiée.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6" name="Google Shape;11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10830" y="3277716"/>
            <a:ext cx="1507075" cy="17854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7" name="Google Shape;117;p18"/>
          <p:cNvCxnSpPr/>
          <p:nvPr/>
        </p:nvCxnSpPr>
        <p:spPr>
          <a:xfrm rot="10800000" flipH="1">
            <a:off x="4590600" y="4044200"/>
            <a:ext cx="2178000" cy="450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8" name="Google Shape;118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0397" y="105311"/>
            <a:ext cx="3431373" cy="2573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750" y="105300"/>
            <a:ext cx="5361975" cy="4021474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9"/>
          <p:cNvSpPr txBox="1"/>
          <p:nvPr/>
        </p:nvSpPr>
        <p:spPr>
          <a:xfrm>
            <a:off x="152400" y="4080350"/>
            <a:ext cx="7070700" cy="8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05 - Reprenez votre premier module et badigeonnez (mais pas trop) les faces intérieuses de colle comme indiqué ci-dessus.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Attention votre version comporte 2 faces trouées.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Collez la face avec le trou le plus petit côté «trou usb» (les diamètres correspondent) et collez la face indiquée «trou écran» face à celle-ci.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latin typeface="Lato"/>
                <a:ea typeface="Lato"/>
                <a:cs typeface="Lato"/>
                <a:sym typeface="Lato"/>
              </a:rPr>
              <a:t>Félicitations, votre Bentolux V3 est prête !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" name="Google Shape;126;p19"/>
          <p:cNvSpPr/>
          <p:nvPr/>
        </p:nvSpPr>
        <p:spPr>
          <a:xfrm rot="-2208060">
            <a:off x="1942057" y="1224302"/>
            <a:ext cx="548880" cy="110820"/>
          </a:xfrm>
          <a:prstGeom prst="rect">
            <a:avLst/>
          </a:prstGeom>
          <a:solidFill>
            <a:srgbClr val="E1C29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367</Words>
  <Application>Microsoft Office PowerPoint</Application>
  <PresentationFormat>Affichage à l'écran (16:9)</PresentationFormat>
  <Paragraphs>35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0" baseType="lpstr">
      <vt:lpstr>Arial</vt:lpstr>
      <vt:lpstr>Lato</vt:lpstr>
      <vt:lpstr>Simple Light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proprietaire</dc:creator>
  <cp:lastModifiedBy>proprietaire</cp:lastModifiedBy>
  <cp:revision>1</cp:revision>
  <dcterms:modified xsi:type="dcterms:W3CDTF">2021-10-25T20:10:50Z</dcterms:modified>
</cp:coreProperties>
</file>